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2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10" r:id="rId8"/>
    <p:sldId id="1164" r:id="rId9"/>
    <p:sldId id="557" r:id="rId10"/>
    <p:sldId id="841" r:id="rId11"/>
    <p:sldId id="667" r:id="rId12"/>
    <p:sldId id="681" r:id="rId13"/>
    <p:sldId id="668" r:id="rId14"/>
    <p:sldId id="1035" r:id="rId15"/>
    <p:sldId id="703" r:id="rId16"/>
    <p:sldId id="707" r:id="rId17"/>
    <p:sldId id="709" r:id="rId18"/>
    <p:sldId id="1125" r:id="rId19"/>
    <p:sldId id="1112" r:id="rId20"/>
    <p:sldId id="1162" r:id="rId21"/>
    <p:sldId id="1163" r:id="rId22"/>
    <p:sldId id="584" r:id="rId23"/>
    <p:sldId id="872" r:id="rId24"/>
    <p:sldId id="509" r:id="rId25"/>
    <p:sldId id="1126" r:id="rId26"/>
    <p:sldId id="1127" r:id="rId27"/>
    <p:sldId id="1128" r:id="rId28"/>
    <p:sldId id="1129" r:id="rId29"/>
    <p:sldId id="1130" r:id="rId30"/>
    <p:sldId id="572" r:id="rId31"/>
    <p:sldId id="1155" r:id="rId32"/>
    <p:sldId id="551" r:id="rId33"/>
    <p:sldId id="869" r:id="rId34"/>
    <p:sldId id="1025" r:id="rId35"/>
    <p:sldId id="1119" r:id="rId36"/>
    <p:sldId id="1156" r:id="rId37"/>
    <p:sldId id="1120" r:id="rId38"/>
    <p:sldId id="1090" r:id="rId39"/>
    <p:sldId id="1144" r:id="rId40"/>
    <p:sldId id="1131" r:id="rId41"/>
    <p:sldId id="1145" r:id="rId42"/>
    <p:sldId id="518" r:id="rId43"/>
    <p:sldId id="1036" r:id="rId44"/>
    <p:sldId id="591" r:id="rId45"/>
    <p:sldId id="590" r:id="rId46"/>
    <p:sldId id="588" r:id="rId47"/>
    <p:sldId id="589" r:id="rId48"/>
    <p:sldId id="1132" r:id="rId49"/>
    <p:sldId id="1133" r:id="rId50"/>
    <p:sldId id="999" r:id="rId51"/>
    <p:sldId id="1147" r:id="rId52"/>
    <p:sldId id="1146" r:id="rId53"/>
    <p:sldId id="970" r:id="rId54"/>
    <p:sldId id="897" r:id="rId55"/>
    <p:sldId id="1148" r:id="rId56"/>
    <p:sldId id="889" r:id="rId57"/>
    <p:sldId id="744" r:id="rId58"/>
    <p:sldId id="980" r:id="rId59"/>
    <p:sldId id="1157" r:id="rId60"/>
    <p:sldId id="1158" r:id="rId61"/>
    <p:sldId id="1134" r:id="rId62"/>
    <p:sldId id="1159" r:id="rId63"/>
    <p:sldId id="1135" r:id="rId64"/>
    <p:sldId id="1160" r:id="rId65"/>
    <p:sldId id="1143" r:id="rId66"/>
    <p:sldId id="1136" r:id="rId67"/>
    <p:sldId id="1137" r:id="rId68"/>
    <p:sldId id="1117" r:id="rId69"/>
    <p:sldId id="1101" r:id="rId70"/>
    <p:sldId id="1138" r:id="rId71"/>
    <p:sldId id="1139" r:id="rId72"/>
    <p:sldId id="974" r:id="rId73"/>
    <p:sldId id="940" r:id="rId74"/>
    <p:sldId id="927" r:id="rId75"/>
    <p:sldId id="928" r:id="rId76"/>
    <p:sldId id="1149" r:id="rId77"/>
    <p:sldId id="1093" r:id="rId78"/>
    <p:sldId id="1102" r:id="rId79"/>
    <p:sldId id="1113" r:id="rId80"/>
    <p:sldId id="1114" r:id="rId81"/>
    <p:sldId id="1044" r:id="rId82"/>
    <p:sldId id="1103" r:id="rId83"/>
    <p:sldId id="1140" r:id="rId84"/>
    <p:sldId id="1092" r:id="rId85"/>
    <p:sldId id="1091" r:id="rId86"/>
    <p:sldId id="1107" r:id="rId87"/>
    <p:sldId id="1109" r:id="rId88"/>
    <p:sldId id="1141" r:id="rId89"/>
    <p:sldId id="1142" r:id="rId90"/>
    <p:sldId id="550" r:id="rId9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10"/>
            <p14:sldId id="1164"/>
            <p14:sldId id="557"/>
            <p14:sldId id="841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1112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119"/>
            <p14:sldId id="1156"/>
            <p14:sldId id="1120"/>
            <p14:sldId id="1090"/>
            <p14:sldId id="1144"/>
            <p14:sldId id="1131"/>
            <p14:sldId id="1145"/>
            <p14:sldId id="518"/>
            <p14:sldId id="1036"/>
            <p14:sldId id="591"/>
            <p14:sldId id="590"/>
            <p14:sldId id="588"/>
            <p14:sldId id="589"/>
            <p14:sldId id="1132"/>
            <p14:sldId id="1133"/>
            <p14:sldId id="999"/>
            <p14:sldId id="1147"/>
            <p14:sldId id="1146"/>
            <p14:sldId id="970"/>
            <p14:sldId id="897"/>
            <p14:sldId id="1148"/>
            <p14:sldId id="889"/>
            <p14:sldId id="744"/>
            <p14:sldId id="980"/>
            <p14:sldId id="1157"/>
            <p14:sldId id="1158"/>
            <p14:sldId id="1134"/>
            <p14:sldId id="1159"/>
            <p14:sldId id="1135"/>
            <p14:sldId id="1160"/>
            <p14:sldId id="1143"/>
            <p14:sldId id="1136"/>
            <p14:sldId id="1137"/>
            <p14:sldId id="1117"/>
            <p14:sldId id="1101"/>
            <p14:sldId id="1138"/>
            <p14:sldId id="1139"/>
            <p14:sldId id="974"/>
            <p14:sldId id="940"/>
            <p14:sldId id="927"/>
            <p14:sldId id="928"/>
            <p14:sldId id="1149"/>
            <p14:sldId id="1093"/>
            <p14:sldId id="1102"/>
            <p14:sldId id="1113"/>
            <p14:sldId id="1114"/>
            <p14:sldId id="1044"/>
            <p14:sldId id="1103"/>
            <p14:sldId id="1140"/>
            <p14:sldId id="1092"/>
            <p14:sldId id="1091"/>
            <p14:sldId id="1107"/>
            <p14:sldId id="1109"/>
            <p14:sldId id="1141"/>
            <p14:sldId id="1142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025249"/>
    <a:srgbClr val="5493CB"/>
    <a:srgbClr val="57B98F"/>
    <a:srgbClr val="D4EBE9"/>
    <a:srgbClr val="B58900"/>
    <a:srgbClr val="EF7D1D"/>
    <a:srgbClr val="41719C"/>
    <a:srgbClr val="D6A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53"/>
    <p:restoredTop sz="96853" autoAdjust="0"/>
  </p:normalViewPr>
  <p:slideViewPr>
    <p:cSldViewPr snapToGrid="0" snapToObjects="1">
      <p:cViewPr varScale="1">
        <p:scale>
          <a:sx n="161" d="100"/>
          <a:sy n="161" d="100"/>
        </p:scale>
        <p:origin x="1160" y="20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tiff>
</file>

<file path=ppt/media/image10.png>
</file>

<file path=ppt/media/image17.png>
</file>

<file path=ppt/media/image18.png>
</file>

<file path=ppt/media/image2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36339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42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982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phql-java.com/" TargetMode="Externa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wjax-graphql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99F411C-560F-AB4D-A5D8-6117C7E7A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5"/>
          <a:stretch/>
        </p:blipFill>
        <p:spPr>
          <a:xfrm>
            <a:off x="11163" y="9992"/>
            <a:ext cx="9894838" cy="685225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1"/>
            <a:ext cx="992832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205889"/>
            <a:ext cx="990599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96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</a:t>
            </a:r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2021 | 11. November 2021, online/München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wjax-graphql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5267739" y="3109385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REST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REST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2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58635" y="2187709"/>
            <a:ext cx="918873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5109682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1449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35150717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861A9C-02B9-CE49-BA9D-ECB8E3058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810" y="1076834"/>
            <a:ext cx="6012739" cy="535918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00F7B5E-0DC8-5541-B2CB-D089CE9397D5}"/>
              </a:ext>
            </a:extLst>
          </p:cNvPr>
          <p:cNvSpPr/>
          <p:nvPr/>
        </p:nvSpPr>
        <p:spPr>
          <a:xfrm>
            <a:off x="1896757" y="6429178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discussions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/2591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4CFBA31-0398-2E46-90E9-485677741E83}"/>
              </a:ext>
            </a:extLst>
          </p:cNvPr>
          <p:cNvSpPr/>
          <p:nvPr/>
        </p:nvSpPr>
        <p:spPr>
          <a:xfrm>
            <a:off x="5530504" y="1260830"/>
            <a:ext cx="1530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Helvetica Neue" panose="02000503000000020004" pitchFamily="2" charset="0"/>
              </a:rPr>
              <a:t>(18.10.2021)</a:t>
            </a:r>
          </a:p>
        </p:txBody>
      </p:sp>
    </p:spTree>
    <p:extLst>
      <p:ext uri="{BB962C8B-B14F-4D97-AF65-F5344CB8AC3E}">
        <p14:creationId xmlns:p14="http://schemas.microsoft.com/office/powerpoint/2010/main" val="270420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https://www.graphql-java.com/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Abhängigkeiten auf weitere Libraries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Server-Infrastruktur (unabhängig von Spring und JEE)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„Nur“ Ausführung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ist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Persistent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788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9155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7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implementieren, die die angefragten Daten ermitteln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Dieser Teil unterscheidet sich von den Frameworks, die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8295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61E8C7-BF8E-EF43-99D2-DFE9A197F9B0}"/>
              </a:ext>
            </a:extLst>
          </p:cNvPr>
          <p:cNvSpPr/>
          <p:nvPr/>
        </p:nvSpPr>
        <p:spPr>
          <a:xfrm>
            <a:off x="1648416" y="5598127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50190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Root-Feld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7163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müssen aber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Kommunikation zum  Web-Client in der Regel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56B03A4-9C86-E94A-B8FD-23198BFA6A35}"/>
              </a:ext>
            </a:extLst>
          </p:cNvPr>
          <p:cNvSpPr/>
          <p:nvPr/>
        </p:nvSpPr>
        <p:spPr>
          <a:xfrm>
            <a:off x="480336" y="5093275"/>
            <a:ext cx="1641337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502B76BB-CA92-1444-BCF2-A43F1B7EC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639727" y="5362413"/>
            <a:ext cx="937403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7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es werden nie Daten zurückgeliefert, die nicht im Schema definiert sind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1400960" y="5370802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45"/>
          <a:stretch/>
        </p:blipFill>
        <p:spPr>
          <a:xfrm>
            <a:off x="3272571" y="3361159"/>
            <a:ext cx="6143816" cy="95078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45FC990-2137-EF46-BCFF-0685ACD9999D}"/>
              </a:ext>
            </a:extLst>
          </p:cNvPr>
          <p:cNvSpPr txBox="1"/>
          <p:nvPr/>
        </p:nvSpPr>
        <p:spPr>
          <a:xfrm>
            <a:off x="5819421" y="5186136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EB544F"/>
                </a:solidFill>
                <a:latin typeface="Source Sans Pro" panose="020B0503030403020204" pitchFamily="34" charset="0"/>
              </a:rPr>
              <a:t>Ungültiger Query!</a:t>
            </a:r>
          </a:p>
        </p:txBody>
      </p:sp>
    </p:spTree>
    <p:extLst>
      <p:ext uri="{BB962C8B-B14F-4D97-AF65-F5344CB8AC3E}">
        <p14:creationId xmlns:p14="http://schemas.microsoft.com/office/powerpoint/2010/main" val="34507917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Problem: Feld existiert gar nicht am </a:t>
            </a:r>
            <a:r>
              <a:rPr lang="de-DE" sz="2000" b="0" dirty="0" err="1">
                <a:solidFill>
                  <a:srgbClr val="36544F"/>
                </a:solidFill>
              </a:rPr>
              <a:t>Pojo</a:t>
            </a:r>
            <a:endParaRPr lang="de-DE" sz="2000" b="0" i="1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28E3C6-A512-3D45-88C9-76F52AD3E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4981360" cy="242762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B21AC51-68AE-CA4B-A4A8-B9CB399BA34E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888D769-5455-F74C-AD3C-EECAA4CFEB8F}"/>
              </a:ext>
            </a:extLst>
          </p:cNvPr>
          <p:cNvSpPr/>
          <p:nvPr/>
        </p:nvSpPr>
        <p:spPr>
          <a:xfrm rot="21028335">
            <a:off x="5213584" y="2863836"/>
            <a:ext cx="15558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68460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Eigene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33E25F-7F47-1342-84F2-199744FC0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7DB9E25-3039-7E4B-8F9F-5DB614A81931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80407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60691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0674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Ausblick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verfügt über eine Reihe weiterer Features für den Produktionseinsatz: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Performance-Optimierungen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und Optimierungen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Metriken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70621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78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Ausführung eines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wird eine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benötigt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Diese verbindet u.a. das Schema mit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wird ein Query als String zur Ausführung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5F2E97C-208A-924C-9940-DC40E8E49287}"/>
              </a:ext>
            </a:extLst>
          </p:cNvPr>
          <p:cNvSpPr txBox="1"/>
          <p:nvPr/>
        </p:nvSpPr>
        <p:spPr>
          <a:xfrm>
            <a:off x="1373251" y="3584178"/>
            <a:ext cx="669028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execute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("{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json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result.toSpecification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051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0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enthält keine Anbindung an eine Server-Umgebung (Servlet, Spring), dazu muss man zusätzliche Frameworks nehmen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 nimmt Query aus HTTP-Request entgegen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führt mit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den Query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das Ergebnis in spezifizierter Form zurück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4315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verfolgen dieselbe Idee: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nicht selbst implementiert, es gibt Abstraktionen dafür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 der Haube werden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Zuweisung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Schema erfolgt automatisch und nicht manuell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BE590931-0869-E545-A709-D527764FE6A9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35AF3D03-8D44-6E43-9FED-480BD4CD8EDE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-java-tools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172E07A-24A0-2846-88F1-33215DA9DCBB}"/>
              </a:ext>
            </a:extLst>
          </p:cNvPr>
          <p:cNvSpPr/>
          <p:nvPr/>
        </p:nvSpPr>
        <p:spPr>
          <a:xfrm>
            <a:off x="2709075" y="5143923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79B0BA7D-6E31-A44D-BC53-848208525ECA}"/>
              </a:ext>
            </a:extLst>
          </p:cNvPr>
          <p:cNvCxnSpPr>
            <a:cxnSpLocks/>
          </p:cNvCxnSpPr>
          <p:nvPr/>
        </p:nvCxnSpPr>
        <p:spPr>
          <a:xfrm flipH="1">
            <a:off x="2242537" y="5265673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23E640EB-4D77-2E4A-9A26-0C825154BC9C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71497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828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Netflix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DGS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spring-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sehen sehr ähnlich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Beide sind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8593894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POJOs implementiert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gewohntem Programmiermodell aus anderen Technologien (z.B. JPA)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 und Input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Typen) werden als POJO-Instanzen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Felder, die nicht auf Root-Typen definiert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Eltern-Element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wird als Methoden-Parameter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Bonus: Validierung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überprüft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fehlen oder fehlerhaft implementiert sind, wird ein Fehler geworfen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also erhöhte Sicherheit, dass die Anwendung auch funktioniert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E6031B5-88FA-6142-A971-95DB7187C5A9}"/>
              </a:ext>
            </a:extLst>
          </p:cNvPr>
          <p:cNvSpPr txBox="1"/>
          <p:nvPr/>
        </p:nvSpPr>
        <p:spPr>
          <a:xfrm>
            <a:off x="220717" y="3200630"/>
            <a:ext cx="94820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Caused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graphql.kickstart.tools.resolver.FieldResolverError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defined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unknown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&gt;:136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priority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at graphql.kickstart.tools.resolver.FieldResolverScanner.missingFieldResolver(...)</a:t>
            </a:r>
          </a:p>
        </p:txBody>
      </p:sp>
    </p:spTree>
    <p:extLst>
      <p:ext uri="{BB962C8B-B14F-4D97-AF65-F5344CB8AC3E}">
        <p14:creationId xmlns:p14="http://schemas.microsoft.com/office/powerpoint/2010/main" val="347964535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6931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Noch im Beta-Status (aktuell M3), erste Version erst im Juli veröffentlicht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IntelliJ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56244" y="5705094"/>
            <a:ext cx="37625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plugins.jetbrains.com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/8097-js-graphql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04F2F4-C326-BF4F-B408-75193CE57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472" y="574225"/>
            <a:ext cx="5569056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2771401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59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schwer zu sagen, welches das „bessere“ Framework ist, und wie die beiden sich (gemeinsam) weiterentwickeln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994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wird aus Code abgeleitet („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 und „Components“)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JPA das DB-Schema erzeugt werden kann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(im Gegensatz zum Schema-first-Ansatz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u.a.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POJOs wird das Schema abgeleitet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nicht über API bereitstellen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„Components“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1601053"/>
            <a:ext cx="90371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490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5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würde aber auch funktionieren)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16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https://react.schule/wjax-graphql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4339</Words>
  <Application>Microsoft Macintosh PowerPoint</Application>
  <PresentationFormat>A4-Papier (210 x 297 mm)</PresentationFormat>
  <Paragraphs>963</Paragraphs>
  <Slides>90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90</vt:i4>
      </vt:variant>
    </vt:vector>
  </HeadingPairs>
  <TitlesOfParts>
    <vt:vector size="10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W-Jax 2021 | 11. November 2021, online/München | @nilshartmann</vt:lpstr>
      <vt:lpstr>https://nilshartmann.net</vt:lpstr>
      <vt:lpstr>Teil 1</vt:lpstr>
      <vt:lpstr>PowerPoint-Präsentation</vt:lpstr>
      <vt:lpstr>GraphQL</vt:lpstr>
      <vt:lpstr>Source: https://github.com/nilshartmann/graphql-java-talk</vt:lpstr>
      <vt:lpstr>http://localhost:9000</vt:lpstr>
      <vt:lpstr>PowerPoint-Präsentation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REST APIs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Server mit graphql-java</vt:lpstr>
      <vt:lpstr>GraphQL Server mit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graphql-java</vt:lpstr>
      <vt:lpstr>Ausführung von Queries</vt:lpstr>
      <vt:lpstr>Ausführung von Queries</vt:lpstr>
      <vt:lpstr>Higher level Frameworks</vt:lpstr>
      <vt:lpstr>Higher level Frameworks</vt:lpstr>
      <vt:lpstr>Higher level Frameworks</vt:lpstr>
      <vt:lpstr>Higher level Frameworks</vt:lpstr>
      <vt:lpstr>graphql-java-tools</vt:lpstr>
      <vt:lpstr>graphql-java-tools</vt:lpstr>
      <vt:lpstr>graphql-java-tools</vt:lpstr>
      <vt:lpstr>graphql-java-tools</vt:lpstr>
      <vt:lpstr>graphql-java-tools</vt:lpstr>
      <vt:lpstr>spring-graphql</vt:lpstr>
      <vt:lpstr>spring-graphql</vt:lpstr>
      <vt:lpstr>spring-graphql</vt:lpstr>
      <vt:lpstr>spring-graphql</vt:lpstr>
      <vt:lpstr>Netflix DGS</vt:lpstr>
      <vt:lpstr>Netflix DGS</vt:lpstr>
      <vt:lpstr>Netflix DGS</vt:lpstr>
      <vt:lpstr>MicroProfile GraphQL</vt:lpstr>
      <vt:lpstr>MicroProfile GraphQL</vt:lpstr>
      <vt:lpstr>MicroProfile GraphQL</vt:lpstr>
      <vt:lpstr>GraphQL für Java Anwendungen</vt:lpstr>
      <vt:lpstr>GraphQL für Java Anwendungen</vt:lpstr>
      <vt:lpstr>GraphQL für Java Anwendungen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1173</cp:revision>
  <cp:lastPrinted>2019-09-03T13:49:24Z</cp:lastPrinted>
  <dcterms:created xsi:type="dcterms:W3CDTF">2016-03-28T15:59:53Z</dcterms:created>
  <dcterms:modified xsi:type="dcterms:W3CDTF">2021-11-11T10:22:15Z</dcterms:modified>
</cp:coreProperties>
</file>